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78"/>
  </p:normalViewPr>
  <p:slideViewPr>
    <p:cSldViewPr snapToGrid="0" snapToObjects="1">
      <p:cViewPr>
        <p:scale>
          <a:sx n="183" d="100"/>
          <a:sy n="183" d="100"/>
        </p:scale>
        <p:origin x="-47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BEFD-806A-9D4D-B141-6AC72B814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685EC-FC4C-0A4E-A9AC-9553223F0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7F8C1-D307-134C-AA91-23184B8C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506FA-6AC7-7D4E-B35D-09BB39F1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3BAF-490E-DC4B-82E4-E3843839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3C8B-7502-484F-AE69-B8BFDFC0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290CB-D55F-9848-AE00-279425A93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7532C-F8BD-BD45-ADCB-F84A9C98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6193-4B43-3D4F-8408-9F7491D0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A0DCD-C25B-B942-9B61-528CB19C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ABBEF1-9010-9B48-8821-5BB4F2351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09572-2696-1E48-9DC0-4CC8D28F3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C337E-E0E7-A24C-8BB6-D0F83010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FCD4A-38D0-8547-AC7A-776FA183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6D854-9448-A448-BA22-BA6E53EA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D1EB-7F74-994A-98C4-93616ECF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5E4D5-DDB3-1F4A-85B9-837F7859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8F21-E753-FF4A-BD9E-75493B01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A762D-CEE9-604E-9830-56EDE625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82A45-04AB-E741-8CB0-40C16D73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B6C5-D56E-794E-AAF9-00C5177EB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FC7AF-1B71-0345-BCE7-0E567B885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38803-1B8C-084C-8010-23357C56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B99D8-B023-284B-AC1F-FF332C6D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743FA-8B92-C040-BEDF-D15A3FD0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2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7B02-0FAE-0D40-9BAF-EDD1BA22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4C44B-889A-744C-83EE-12749ABFB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2F385-BA2B-B54C-AB1D-455D8A1D5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635DB-7700-684B-8B9E-7ECE70BA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84916-3B0C-CE49-8614-8D13BE1E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B2739-D6BB-DF41-B949-86443829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974D-64B0-F842-BDFB-BB23983F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A10D5-19F7-974E-8ED4-ADD7F0734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9325B-27EA-864B-97B8-F7695E6ED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8B6B7-8CE2-9740-8465-9548A95C9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DB42B-177F-5642-AAD2-B5BEB2FC6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CAC2-3890-CC49-B74D-BB72F33EA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772292-2304-E543-AAC8-F081DF1C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B35A6C-2570-DB4A-A8B9-851E4173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7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AE20-C905-FE4C-927D-96C5D4E4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41B4-EABA-8341-B704-6C4967C7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24D81-5DCB-114B-B0B4-B25EA4A2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B6473-E742-2E4A-AF0A-10DDD6EF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847F0-2F3D-354C-951A-20246500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31769-69F4-724D-A14B-8FD2E0E21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FD92-8388-5F49-9E24-C2E79D0B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4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1EB5-6908-9C43-AABA-86379033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3264-0A5B-6347-9DE7-E36468811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8BB09-E2E6-C34F-803C-289B658CD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2366C-733C-CA42-AE1A-2A2A6152B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573A4-81D7-C944-B6C7-AF23F792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21A76-74DF-B14F-B062-EB87019A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0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C62F-E416-CD40-A14F-6126CDC60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81CB9-54AA-E94F-8052-0AD106EDF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81199-1DC3-0248-A0C1-904631A0C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BA1C5-B257-2541-AE61-C334A8FD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B5C8-04F5-3F4B-82F8-F65C1884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F886D-7D5B-E049-9A8C-C08A7A6B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9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3E002-7707-C347-A6E0-DC0823A2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BB064-A2E9-7442-99BC-AF35E0BA2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28280-4A1D-0B48-BAEE-8288701DC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BD3F-808E-1748-9040-1443CFF1BB73}" type="datetimeFigureOut">
              <a:rPr lang="en-US" smtClean="0"/>
              <a:t>4/2/22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E74DB-0F44-7B41-800F-F542E5A45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1A30B-4684-794B-9983-387DD94FA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C7669-8DFF-2C44-9032-D6521392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0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www.youtube.com/watch?v=y0g5wGIBilU&amp;list=WL&amp;index=4" TargetMode="External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3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LVXBESeiajc&amp;list=WL&amp;index=2" TargetMode="External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hyperlink" Target="https://www.youtube.com/watch?v=U_FJzb0dJa4&amp;list=WL&amp;index=3" TargetMode="External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28FA00-DF8C-1C44-99A3-7ABB27C0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279400"/>
            <a:ext cx="3938293" cy="1917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E537E-F0BB-FA44-9C7D-7184B9F5AF55}"/>
              </a:ext>
            </a:extLst>
          </p:cNvPr>
          <p:cNvSpPr txBox="1"/>
          <p:nvPr/>
        </p:nvSpPr>
        <p:spPr>
          <a:xfrm>
            <a:off x="-30396" y="6199305"/>
            <a:ext cx="1178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Ans -  1.  Quit , because the sentence is simple past tense.2. while . 4. rule is that if sentence has AFTER then after that there should be simple past and not continues past . 6.  after WERE there should be WOULD  7. after AS SOON AS  and AFTER  there should always be simple past tense and not past continues  11. COMES is right  , it’s a </a:t>
            </a:r>
            <a:r>
              <a:rPr lang="en-US" sz="800" dirty="0" err="1"/>
              <a:t>grammer</a:t>
            </a:r>
            <a:r>
              <a:rPr lang="en-US" sz="800" dirty="0"/>
              <a:t> rule like “if you work hard , you will pass”. </a:t>
            </a:r>
          </a:p>
          <a:p>
            <a:r>
              <a:rPr lang="en-US" sz="800" dirty="0"/>
              <a:t>1. Trying fixing , is not a correct word … so remove 1 1nd 3  , but in option 2 , its state uninstall and reinstalling .. Which is a parallelism mistake , it can be uninstall and reinstall , so 3 is also not right , </a:t>
            </a:r>
            <a:r>
              <a:rPr lang="en-US" sz="800" dirty="0" err="1"/>
              <a:t>ans</a:t>
            </a:r>
            <a:r>
              <a:rPr lang="en-US" sz="800" dirty="0"/>
              <a:t> is option 4 … 2nd – the sentence is present tense , so instead of SUGGEST it should be SUGGESTS , that’s why the </a:t>
            </a:r>
            <a:r>
              <a:rPr lang="en-US" sz="800" dirty="0" err="1"/>
              <a:t>ans</a:t>
            </a:r>
            <a:r>
              <a:rPr lang="en-US" sz="800" dirty="0"/>
              <a:t> is B … 3</a:t>
            </a:r>
            <a:r>
              <a:rPr lang="en-US" sz="800" baseline="30000" dirty="0"/>
              <a:t>rd</a:t>
            </a:r>
            <a:r>
              <a:rPr lang="en-US" sz="800" dirty="0"/>
              <a:t> </a:t>
            </a:r>
            <a:r>
              <a:rPr lang="en-US" sz="800" dirty="0" err="1"/>
              <a:t>ans</a:t>
            </a:r>
            <a:r>
              <a:rPr lang="en-US" sz="800" dirty="0"/>
              <a:t> is 3 .. It should be has tried … 4</a:t>
            </a:r>
            <a:r>
              <a:rPr lang="en-US" sz="800" baseline="30000" dirty="0"/>
              <a:t>th</a:t>
            </a:r>
            <a:r>
              <a:rPr lang="en-US" sz="800" dirty="0"/>
              <a:t> – “accompanies by” is typically used with people  and “accompanied with” with object / things 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0A8711-3891-BA45-93DE-6608007A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2" y="2272643"/>
            <a:ext cx="3957802" cy="689722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D9825FB-1C4A-C441-9D03-87CF8266E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2" y="3038346"/>
            <a:ext cx="3961672" cy="50364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895876C-F52C-904E-8BB8-45ADBAC7D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2" y="3593662"/>
            <a:ext cx="4349982" cy="790008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B2BFA2E4-4473-5548-8959-50F0930D1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92" y="4283625"/>
            <a:ext cx="4250209" cy="655361"/>
          </a:xfrm>
          <a:prstGeom prst="rect">
            <a:avLst/>
          </a:prstGeom>
        </p:spPr>
      </p:pic>
      <p:pic>
        <p:nvPicPr>
          <p:cNvPr id="15" name="Picture 1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8980F50-1CFF-264E-8168-179CAF953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0341" y="100943"/>
            <a:ext cx="2626839" cy="1402036"/>
          </a:xfrm>
          <a:prstGeom prst="rect">
            <a:avLst/>
          </a:prstGeom>
        </p:spPr>
      </p:pic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E423B49-A63B-A64B-977C-FD9E76521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0341" y="1502980"/>
            <a:ext cx="2665978" cy="1637460"/>
          </a:xfrm>
          <a:prstGeom prst="rect">
            <a:avLst/>
          </a:prstGeom>
        </p:spPr>
      </p:pic>
      <p:pic>
        <p:nvPicPr>
          <p:cNvPr id="19" name="Picture 18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E6394205-3FFE-A24C-9297-D5926D7C22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101" y="3142829"/>
            <a:ext cx="2699631" cy="1402036"/>
          </a:xfrm>
          <a:prstGeom prst="rect">
            <a:avLst/>
          </a:prstGeom>
        </p:spPr>
      </p:pic>
      <p:pic>
        <p:nvPicPr>
          <p:cNvPr id="21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A6D3F-F76F-4847-8289-2D186E9E73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716" y="100943"/>
            <a:ext cx="5097014" cy="1517650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BC41237-7BA6-8346-AC1E-C36697B8A3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4854" y="1689139"/>
            <a:ext cx="5083553" cy="1489911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745B4932-62F9-C441-9DD4-FC1EDADDC0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4855" y="3216445"/>
            <a:ext cx="5057876" cy="1257452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92AB316-5C7B-0145-8966-9F755BA216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4853" y="4534568"/>
            <a:ext cx="5083553" cy="144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9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14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98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661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83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1030E5C-EA85-5440-B812-2987F85E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4550263" cy="1241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C3EEC8-89F9-124A-A6C4-DB76FB771971}"/>
              </a:ext>
            </a:extLst>
          </p:cNvPr>
          <p:cNvSpPr txBox="1"/>
          <p:nvPr/>
        </p:nvSpPr>
        <p:spPr>
          <a:xfrm rot="10800000" flipV="1">
            <a:off x="0" y="6311831"/>
            <a:ext cx="11601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r>
              <a:rPr lang="en-US" sz="800" baseline="30000" dirty="0"/>
              <a:t>st</a:t>
            </a:r>
            <a:r>
              <a:rPr lang="en-US" sz="800" dirty="0"/>
              <a:t> --- with predicted its always “at” so 3 is the right answer .. 2</a:t>
            </a:r>
            <a:r>
              <a:rPr lang="en-US" sz="800" baseline="30000" dirty="0"/>
              <a:t>nd</a:t>
            </a:r>
            <a:r>
              <a:rPr lang="en-US" sz="800" dirty="0"/>
              <a:t> – the connector between 2 sentences are wrong , because  first sentence is a +</a:t>
            </a:r>
            <a:r>
              <a:rPr lang="en-US" sz="800" dirty="0" err="1"/>
              <a:t>ve</a:t>
            </a:r>
            <a:r>
              <a:rPr lang="en-US" sz="800" dirty="0"/>
              <a:t> knowledge and second is opposite to it , so instead of “therefore ”, it should be connected  with “but” 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5F47AA2-EB75-454E-BD32-F379C127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025"/>
            <a:ext cx="4541834" cy="1441451"/>
          </a:xfrm>
          <a:prstGeom prst="rect">
            <a:avLst/>
          </a:prstGeom>
        </p:spPr>
      </p:pic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3EFE12D5-C3AA-894C-BDFC-B2B284F4E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7068"/>
            <a:ext cx="1333546" cy="1074057"/>
          </a:xfrm>
          <a:prstGeom prst="rect">
            <a:avLst/>
          </a:prstGeom>
        </p:spPr>
      </p:pic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1DBC797-DA5F-A445-9FBF-F3FC671BD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073525"/>
            <a:ext cx="1662156" cy="10116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4F0909-1CD1-4E4D-898B-B4F6FC47C0CF}"/>
              </a:ext>
            </a:extLst>
          </p:cNvPr>
          <p:cNvSpPr/>
          <p:nvPr/>
        </p:nvSpPr>
        <p:spPr>
          <a:xfrm>
            <a:off x="1480457" y="2987237"/>
            <a:ext cx="182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https://www.youtube.com/watch?v=LVXBESeiajc&amp;list=WL&amp;index=2</a:t>
            </a:r>
            <a:endParaRPr lang="en-US" dirty="0"/>
          </a:p>
          <a:p>
            <a:endParaRPr lang="en-US" dirty="0"/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4A5EF6-3A42-EE40-81EA-0F86CC3AF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54" y="5147583"/>
            <a:ext cx="1273049" cy="949325"/>
          </a:xfrm>
          <a:prstGeom prst="rect">
            <a:avLst/>
          </a:prstGeom>
        </p:spPr>
      </p:pic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69C42C-1A73-2947-B9B6-80166C8BF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165" y="4240048"/>
            <a:ext cx="1423003" cy="6162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AB603-744C-1C43-9BB5-86747F6D96F2}"/>
              </a:ext>
            </a:extLst>
          </p:cNvPr>
          <p:cNvSpPr/>
          <p:nvPr/>
        </p:nvSpPr>
        <p:spPr>
          <a:xfrm>
            <a:off x="8680467" y="116114"/>
            <a:ext cx="3511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https://www.youtube.com/watch?v=U_FJzb0dJa4&amp;list=WL&amp;index=3</a:t>
            </a:r>
            <a:endParaRPr lang="en-US" dirty="0"/>
          </a:p>
          <a:p>
            <a:endParaRPr lang="en-US" dirty="0"/>
          </a:p>
        </p:txBody>
      </p:sp>
      <p:pic>
        <p:nvPicPr>
          <p:cNvPr id="23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73BA04-D675-CF41-AC1E-40BF865998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6086" y="116114"/>
            <a:ext cx="1542450" cy="955483"/>
          </a:xfrm>
          <a:prstGeom prst="rect">
            <a:avLst/>
          </a:prstGeom>
        </p:spPr>
      </p:pic>
      <p:pic>
        <p:nvPicPr>
          <p:cNvPr id="25" name="Picture 2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898200-283D-9040-BD56-D5AD161FB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4359" y="101600"/>
            <a:ext cx="1880284" cy="10953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3BA820-6E15-3D4F-8337-01E37EF4EB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8546" y="1286520"/>
            <a:ext cx="2204357" cy="63434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1253D7E-89B3-8049-B464-1772D6DB53C8}"/>
              </a:ext>
            </a:extLst>
          </p:cNvPr>
          <p:cNvSpPr/>
          <p:nvPr/>
        </p:nvSpPr>
        <p:spPr>
          <a:xfrm>
            <a:off x="8916999" y="1196975"/>
            <a:ext cx="3511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https://www.youtube.com/watch?v=y0g5wGIBilU&amp;list=WL&amp;index=4</a:t>
            </a:r>
            <a:endParaRPr lang="en-US" dirty="0"/>
          </a:p>
          <a:p>
            <a:endParaRPr lang="en-US" dirty="0"/>
          </a:p>
        </p:txBody>
      </p:sp>
      <p:pic>
        <p:nvPicPr>
          <p:cNvPr id="30" name="Picture 29" descr="Text&#10;&#10;Description automatically generated with medium confidence">
            <a:extLst>
              <a:ext uri="{FF2B5EF4-FFF2-40B4-BE49-F238E27FC236}">
                <a16:creationId xmlns:a16="http://schemas.microsoft.com/office/drawing/2014/main" id="{4A3A9C55-BA9B-AB4A-A075-818CB80996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8905" y="1921774"/>
            <a:ext cx="2668058" cy="501849"/>
          </a:xfrm>
          <a:prstGeom prst="rect">
            <a:avLst/>
          </a:prstGeom>
        </p:spPr>
      </p:pic>
      <p:pic>
        <p:nvPicPr>
          <p:cNvPr id="32" name="Picture 31" descr="Diagram&#10;&#10;Description automatically generated with low confidence">
            <a:extLst>
              <a:ext uri="{FF2B5EF4-FFF2-40B4-BE49-F238E27FC236}">
                <a16:creationId xmlns:a16="http://schemas.microsoft.com/office/drawing/2014/main" id="{7F12BA95-5CB7-2949-80CD-F44CFC5144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58905" y="2410631"/>
            <a:ext cx="2684450" cy="730447"/>
          </a:xfrm>
          <a:prstGeom prst="rect">
            <a:avLst/>
          </a:prstGeom>
        </p:spPr>
      </p:pic>
      <p:pic>
        <p:nvPicPr>
          <p:cNvPr id="34" name="Picture 3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5B40465-3073-AD4A-8EEE-C6A31E27A1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8546" y="3256486"/>
            <a:ext cx="2628417" cy="917021"/>
          </a:xfrm>
          <a:prstGeom prst="rect">
            <a:avLst/>
          </a:prstGeom>
        </p:spPr>
      </p:pic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54093D61-1EA3-DA40-A3E4-D08045F94D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0426" y="1800666"/>
            <a:ext cx="3709984" cy="930852"/>
          </a:xfrm>
          <a:prstGeom prst="rect">
            <a:avLst/>
          </a:prstGeom>
        </p:spPr>
      </p:pic>
      <p:pic>
        <p:nvPicPr>
          <p:cNvPr id="38" name="Picture 3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F176B4-E0E6-FA42-BBB9-8C0C912F30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5052" y="2529321"/>
            <a:ext cx="1759182" cy="611757"/>
          </a:xfrm>
          <a:prstGeom prst="rect">
            <a:avLst/>
          </a:prstGeom>
        </p:spPr>
      </p:pic>
      <p:pic>
        <p:nvPicPr>
          <p:cNvPr id="40" name="Picture 3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8F14BC-329B-6A45-BCFA-6D90C0E986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5052" y="3250177"/>
            <a:ext cx="890206" cy="923330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1DF1DE-C6E6-4544-935B-F4D9CEB957F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98714" y="2530934"/>
            <a:ext cx="2540000" cy="815646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0CD3EA1E-C303-1145-982D-90C4D40B36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58905" y="4330055"/>
            <a:ext cx="2497353" cy="1241425"/>
          </a:xfrm>
          <a:prstGeom prst="rect">
            <a:avLst/>
          </a:prstGeom>
        </p:spPr>
      </p:pic>
      <p:pic>
        <p:nvPicPr>
          <p:cNvPr id="46" name="Picture 45" descr="Text&#10;&#10;Description automatically generated with medium confidence">
            <a:extLst>
              <a:ext uri="{FF2B5EF4-FFF2-40B4-BE49-F238E27FC236}">
                <a16:creationId xmlns:a16="http://schemas.microsoft.com/office/drawing/2014/main" id="{B86161D5-5E1A-D448-971C-A8477D6E0D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36542" y="4432067"/>
            <a:ext cx="1480457" cy="731687"/>
          </a:xfrm>
          <a:prstGeom prst="rect">
            <a:avLst/>
          </a:prstGeom>
        </p:spPr>
      </p:pic>
      <p:pic>
        <p:nvPicPr>
          <p:cNvPr id="48" name="Picture 47" descr="A picture containing text&#10;&#10;Description automatically generated">
            <a:extLst>
              <a:ext uri="{FF2B5EF4-FFF2-40B4-BE49-F238E27FC236}">
                <a16:creationId xmlns:a16="http://schemas.microsoft.com/office/drawing/2014/main" id="{464933BA-7B65-4743-837B-BCCD75E43D5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56641" y="3302776"/>
            <a:ext cx="2644809" cy="1018312"/>
          </a:xfrm>
          <a:prstGeom prst="rect">
            <a:avLst/>
          </a:prstGeom>
        </p:spPr>
      </p:pic>
      <p:pic>
        <p:nvPicPr>
          <p:cNvPr id="50" name="Picture 49" descr="Text&#10;&#10;Description automatically generated with medium confidence">
            <a:extLst>
              <a:ext uri="{FF2B5EF4-FFF2-40B4-BE49-F238E27FC236}">
                <a16:creationId xmlns:a16="http://schemas.microsoft.com/office/drawing/2014/main" id="{86DD5210-E593-ED42-9818-69DE903FE5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97283" y="4432067"/>
            <a:ext cx="1499890" cy="610597"/>
          </a:xfrm>
          <a:prstGeom prst="rect">
            <a:avLst/>
          </a:prstGeom>
        </p:spPr>
      </p:pic>
      <p:pic>
        <p:nvPicPr>
          <p:cNvPr id="52" name="Picture 5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2E3F68-0903-6A49-B805-C53E277027B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63065" y="4464565"/>
            <a:ext cx="1252037" cy="9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2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72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49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4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00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11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75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1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316</Words>
  <Application>Microsoft Macintosh PowerPoint</Application>
  <PresentationFormat>Widescreen</PresentationFormat>
  <Paragraphs>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Kumar - (APMEA - iDEAS-Cloud Transformation)</dc:creator>
  <cp:lastModifiedBy>Sandeep Kumar - (APMEA - iDEAS-Cloud Transformation)</cp:lastModifiedBy>
  <cp:revision>5</cp:revision>
  <dcterms:created xsi:type="dcterms:W3CDTF">2022-04-02T11:22:33Z</dcterms:created>
  <dcterms:modified xsi:type="dcterms:W3CDTF">2022-04-04T20:01:37Z</dcterms:modified>
</cp:coreProperties>
</file>